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B6C4-18CC-437F-A17C-A206D9F3B96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7913-4AA1-4BF0-AB62-BAC6295BA3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B6C4-18CC-437F-A17C-A206D9F3B96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7913-4AA1-4BF0-AB62-BAC6295BA3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B6C4-18CC-437F-A17C-A206D9F3B96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7913-4AA1-4BF0-AB62-BAC6295BA3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B6C4-18CC-437F-A17C-A206D9F3B96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7913-4AA1-4BF0-AB62-BAC6295BA3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B6C4-18CC-437F-A17C-A206D9F3B96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7913-4AA1-4BF0-AB62-BAC6295BA3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B6C4-18CC-437F-A17C-A206D9F3B96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7913-4AA1-4BF0-AB62-BAC6295BA3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B6C4-18CC-437F-A17C-A206D9F3B96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7913-4AA1-4BF0-AB62-BAC6295BA3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B6C4-18CC-437F-A17C-A206D9F3B96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7913-4AA1-4BF0-AB62-BAC6295BA3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B6C4-18CC-437F-A17C-A206D9F3B96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7913-4AA1-4BF0-AB62-BAC6295BA3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B6C4-18CC-437F-A17C-A206D9F3B96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7913-4AA1-4BF0-AB62-BAC6295BA3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B6C4-18CC-437F-A17C-A206D9F3B96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7913-4AA1-4BF0-AB62-BAC6295BA3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CB6C4-18CC-437F-A17C-A206D9F3B96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A7913-4AA1-4BF0-AB62-BAC6295BA3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Профориентация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МБОУ СОШ № 57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Школа57\Desktop\на сайт11\ПРОФОРИЕНТАЦИЯ\IMG-20190208-WA0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428604"/>
            <a:ext cx="8001055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Школа57\Desktop\на сайт11\ПРОФОРИЕНТАЦИЯ\IMG-20190208-WA0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4839899" cy="6453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Школа57\Desktop\на сайт11\ПРОФОРИЕНТАЦИЯ\IMG-20190208-WA0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Школа57\Desktop\на сайт11\ПРОФОРИЕНТАЦИЯ\IMG-20190208-WA0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0"/>
            <a:ext cx="5072066" cy="67627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Школа57\Desktop\на сайт11\ПРОФОРИЕНТАЦИЯ\IMG-20190208-WA0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Профориентация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Профориентация</a:t>
            </a:r>
            <a:r>
              <a:rPr lang="ru-RU" dirty="0"/>
              <a:t> - это научно обоснованная система социально-экономических, психолого-педагогических, медико-биологических и производственно-технических мер по оказанию молодёжи личностно - ориентированной помощи в выявлении и развитии способностей и склонностей, профессиональных и познавательных интересов в выборе профессии, а также формирование потребности и готовности к труду в условиях рынка, </a:t>
            </a:r>
            <a:r>
              <a:rPr lang="ru-RU" dirty="0" err="1"/>
              <a:t>многоукладности</a:t>
            </a:r>
            <a:r>
              <a:rPr lang="ru-RU" dirty="0"/>
              <a:t> форм собственности и предпринимательства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Наша 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 </a:t>
            </a:r>
            <a:r>
              <a:rPr lang="ru-RU" dirty="0"/>
              <a:t>оказание </a:t>
            </a:r>
            <a:r>
              <a:rPr lang="ru-RU" dirty="0" err="1"/>
              <a:t>профориентационной</a:t>
            </a:r>
            <a:r>
              <a:rPr lang="ru-RU" dirty="0"/>
              <a:t> поддержки учащимся в процессе выбора профиля обучения и сферы будущей профессиональной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Направления и формы </a:t>
            </a:r>
            <a:r>
              <a:rPr lang="ru-RU" sz="3200" b="1" dirty="0" err="1"/>
              <a:t>профориентационной</a:t>
            </a:r>
            <a:r>
              <a:rPr lang="ru-RU" sz="3200" b="1" dirty="0"/>
              <a:t> работы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/>
              <a:t>Организационно-методическая деятельность</a:t>
            </a:r>
            <a:endParaRPr lang="ru-RU" dirty="0"/>
          </a:p>
          <a:p>
            <a:pPr lvl="0"/>
            <a:r>
              <a:rPr lang="ru-RU" dirty="0"/>
              <a:t>Деятельность координаторов по </a:t>
            </a:r>
            <a:r>
              <a:rPr lang="ru-RU" dirty="0" err="1"/>
              <a:t>профориентационной</a:t>
            </a:r>
            <a:r>
              <a:rPr lang="ru-RU" dirty="0"/>
              <a:t> работе с учащимися.</a:t>
            </a:r>
          </a:p>
          <a:p>
            <a:pPr lvl="0"/>
            <a:r>
              <a:rPr lang="ru-RU" dirty="0"/>
              <a:t>Методическая помощь учителям в подборке материалов и диагностических карт.</a:t>
            </a:r>
          </a:p>
          <a:p>
            <a:r>
              <a:rPr lang="ru-RU" b="1" dirty="0"/>
              <a:t>Работа с учащимися</a:t>
            </a:r>
            <a:endParaRPr lang="ru-RU" dirty="0"/>
          </a:p>
          <a:p>
            <a:pPr lvl="0"/>
            <a:r>
              <a:rPr lang="ru-RU" dirty="0"/>
              <a:t>комплекс </a:t>
            </a:r>
            <a:r>
              <a:rPr lang="ru-RU" dirty="0" err="1"/>
              <a:t>профориентационных</a:t>
            </a:r>
            <a:r>
              <a:rPr lang="ru-RU" dirty="0"/>
              <a:t> услуг в виде </a:t>
            </a:r>
            <a:r>
              <a:rPr lang="ru-RU" dirty="0" err="1"/>
              <a:t>профдиагностических</a:t>
            </a:r>
            <a:r>
              <a:rPr lang="ru-RU" dirty="0"/>
              <a:t> мероприятий, занятий и тренингов по планированию карьеры;</a:t>
            </a:r>
          </a:p>
          <a:p>
            <a:pPr lvl="0"/>
            <a:r>
              <a:rPr lang="ru-RU" dirty="0"/>
              <a:t>консультации по выбору профиля обучения (инд., групп.);</a:t>
            </a:r>
          </a:p>
          <a:p>
            <a:pPr lvl="0"/>
            <a:r>
              <a:rPr lang="ru-RU" dirty="0"/>
              <a:t>анкетирование;</a:t>
            </a:r>
          </a:p>
          <a:p>
            <a:pPr lvl="0"/>
            <a:r>
              <a:rPr lang="ru-RU" dirty="0"/>
              <a:t>организация и проведение экскурсий (в учебные заведения, на предприятия);</a:t>
            </a:r>
          </a:p>
          <a:p>
            <a:pPr lvl="0"/>
            <a:r>
              <a:rPr lang="ru-RU" dirty="0"/>
              <a:t>встречи с представителями предприятий, учебных заведений.</a:t>
            </a:r>
          </a:p>
          <a:p>
            <a:r>
              <a:rPr lang="ru-RU" b="1" dirty="0"/>
              <a:t>Работа с родителями</a:t>
            </a:r>
            <a:endParaRPr lang="ru-RU" dirty="0"/>
          </a:p>
          <a:p>
            <a:pPr lvl="0"/>
            <a:r>
              <a:rPr lang="ru-RU" dirty="0"/>
              <a:t>проведение родительских собраний, (</a:t>
            </a:r>
            <a:r>
              <a:rPr lang="ru-RU" dirty="0" err="1"/>
              <a:t>общегимназических</a:t>
            </a:r>
            <a:r>
              <a:rPr lang="ru-RU" dirty="0"/>
              <a:t> ., классных.);</a:t>
            </a:r>
          </a:p>
          <a:p>
            <a:pPr lvl="0"/>
            <a:r>
              <a:rPr lang="ru-RU" dirty="0"/>
              <a:t>лектории для родителей;</a:t>
            </a:r>
          </a:p>
          <a:p>
            <a:pPr lvl="0"/>
            <a:r>
              <a:rPr lang="ru-RU" dirty="0"/>
              <a:t>индивидуальные беседы педагогов с родителями школьников;</a:t>
            </a:r>
          </a:p>
          <a:p>
            <a:pPr lvl="0"/>
            <a:r>
              <a:rPr lang="ru-RU" dirty="0"/>
              <a:t>анкетирование родителей учащихся;</a:t>
            </a:r>
          </a:p>
          <a:p>
            <a:pPr lvl="0"/>
            <a:r>
              <a:rPr lang="ru-RU" dirty="0"/>
              <a:t>привлечение родителей школьников для выступлений перед учащимися с беседами;</a:t>
            </a:r>
          </a:p>
          <a:p>
            <a:pPr lvl="0"/>
            <a:r>
              <a:rPr lang="ru-RU" dirty="0"/>
              <a:t>создание попечительского совета, включающего работников школы, родителей учащихся, частных предпринимателей, оказывающих спонсорскую помощь школе, представителей шефских организаций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Все заинтересованные лица могут: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получить </a:t>
            </a:r>
            <a:r>
              <a:rPr lang="ru-RU" dirty="0"/>
              <a:t>информацию об имеющихся в гимназии профилях обучения,</a:t>
            </a:r>
          </a:p>
          <a:p>
            <a:pPr lvl="0"/>
            <a:r>
              <a:rPr lang="ru-RU" dirty="0"/>
              <a:t>о возможных направлениях продолжения образования после окончания 9 и 11 классов,</a:t>
            </a:r>
          </a:p>
          <a:p>
            <a:pPr lvl="0"/>
            <a:r>
              <a:rPr lang="ru-RU" dirty="0"/>
              <a:t>о состоянии современного регионального рынка профессий и труда,</a:t>
            </a:r>
          </a:p>
          <a:p>
            <a:pPr lvl="0"/>
            <a:r>
              <a:rPr lang="ru-RU" dirty="0"/>
              <a:t>помощь в решении проблемы самоопределения и самореализации в современных условиях,</a:t>
            </a:r>
          </a:p>
          <a:p>
            <a:pPr lvl="0"/>
            <a:r>
              <a:rPr lang="ru-RU" dirty="0"/>
              <a:t>проверить себя на готовность к разным профессиям,</a:t>
            </a:r>
          </a:p>
          <a:p>
            <a:pPr lvl="0"/>
            <a:r>
              <a:rPr lang="ru-RU" dirty="0"/>
              <a:t>получить профессиональную консультацию психолога, социального педагога</a:t>
            </a:r>
          </a:p>
          <a:p>
            <a:pPr lvl="0"/>
            <a:r>
              <a:rPr lang="ru-RU" dirty="0"/>
              <a:t> принять участие в дистанционных конкурсах о профессиях,</a:t>
            </a:r>
          </a:p>
          <a:p>
            <a:pPr lvl="0"/>
            <a:r>
              <a:rPr lang="ru-RU" dirty="0"/>
              <a:t>встретиться с представителями НПО, СПО.</a:t>
            </a:r>
          </a:p>
          <a:p>
            <a:pPr lvl="0"/>
            <a:r>
              <a:rPr lang="ru-RU" dirty="0"/>
              <a:t> встретиться с представителями различных профессий города</a:t>
            </a:r>
          </a:p>
          <a:p>
            <a:pPr lvl="0"/>
            <a:r>
              <a:rPr lang="ru-RU" dirty="0"/>
              <a:t>познакомиться с графиком экскурсий на предприятия и в НПО, СПО Краснодара</a:t>
            </a:r>
          </a:p>
          <a:p>
            <a:pPr lvl="0"/>
            <a:r>
              <a:rPr lang="ru-RU" dirty="0"/>
              <a:t>прослушать аудиозаписи и просмотреть видеофильмы</a:t>
            </a:r>
          </a:p>
          <a:p>
            <a:pPr lvl="0"/>
            <a:r>
              <a:rPr lang="ru-RU" dirty="0"/>
              <a:t>пройти психофизиологические обследования,</a:t>
            </a:r>
          </a:p>
          <a:p>
            <a:pPr lvl="0"/>
            <a:r>
              <a:rPr lang="ru-RU" dirty="0"/>
              <a:t>поработать с литературой и справочными материалами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Школа57\Desktop\на сайт11\ПРОФОРИЕНТАЦИЯ\IMG-20190116-WA0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9136194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Школа57\Desktop\на сайт11\ПРОФОРИЕНТАЦИЯ\IMG-20190116-WA0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8214082" cy="4624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Школа57\Desktop\на сайт11\ПРОФОРИЕНТАЦИЯ\IMG-20190116-WA00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429652" cy="6322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Школа57\Desktop\на сайт11\ПРОФОРИЕНТАЦИЯ\IMG-20190116-WA00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453462" cy="63400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208</Words>
  <Application>Microsoft Office PowerPoint</Application>
  <PresentationFormat>Экран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Профориентация</vt:lpstr>
      <vt:lpstr>Профориентация</vt:lpstr>
      <vt:lpstr>Наша цель:</vt:lpstr>
      <vt:lpstr>Направления и формы профориентационной работы </vt:lpstr>
      <vt:lpstr>Все заинтересованные лица могут: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Профориентация</dc:title>
  <dc:creator>Школа57</dc:creator>
  <cp:lastModifiedBy>Школа57</cp:lastModifiedBy>
  <cp:revision>1</cp:revision>
  <dcterms:created xsi:type="dcterms:W3CDTF">2019-10-01T07:35:36Z</dcterms:created>
  <dcterms:modified xsi:type="dcterms:W3CDTF">2019-10-01T07:44:23Z</dcterms:modified>
</cp:coreProperties>
</file>