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78" r:id="rId4"/>
    <p:sldId id="258" r:id="rId5"/>
    <p:sldId id="280" r:id="rId6"/>
    <p:sldId id="272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3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t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49421-9BA9-4DB7-8306-E8ED56666233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8C8D-8390-47F0-9C6B-D1C92F9C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8C8D-8390-47F0-9C6B-D1C92F9C08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8C8D-8390-47F0-9C6B-D1C92F9C08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4551-784F-4A60-967E-1E8B2C4D4878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9C29-3106-40D5-98E6-AD7B52E65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4686"/>
            <a:ext cx="7772400" cy="1357322"/>
          </a:xfrm>
        </p:spPr>
        <p:txBody>
          <a:bodyPr/>
          <a:lstStyle/>
          <a:p>
            <a:r>
              <a:rPr lang="ru-RU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«Новогодняя игрушка»</a:t>
            </a:r>
            <a:endParaRPr lang="ru-RU" spc="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929198"/>
            <a:ext cx="3714776" cy="1214446"/>
          </a:xfrm>
        </p:spPr>
        <p:txBody>
          <a:bodyPr>
            <a:normAutofit fontScale="70000" lnSpcReduction="20000"/>
          </a:bodyPr>
          <a:lstStyle/>
          <a:p>
            <a:endParaRPr lang="ru-RU" sz="1800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Козырева Ирина Станиславовна учитель технологии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57</a:t>
            </a:r>
          </a:p>
          <a:p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442915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80002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3786182" y="2357430"/>
            <a:ext cx="5072098" cy="421484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8660" y="0"/>
            <a:ext cx="7215239" cy="22145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428868"/>
            <a:ext cx="3286148" cy="38576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Дополнительно промазываем полумесяц снаружи клеем и распределяем его по ниткам, чтобы они еще лучше «схватились».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00097" y="0"/>
            <a:ext cx="7072363" cy="2143116"/>
          </a:xfrm>
          <a:prstGeom prst="rect">
            <a:avLst/>
          </a:prstGeom>
        </p:spPr>
      </p:pic>
      <p:pic>
        <p:nvPicPr>
          <p:cNvPr id="5" name="Рисунок 4" descr="20201211_16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214554"/>
            <a:ext cx="5143500" cy="442915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285992"/>
            <a:ext cx="3286148" cy="4071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Акриловой краской золотистого цвета, промазываем отдельные нити. Декорируем полумесяц «звездой» из шпагата.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1211_172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71480"/>
            <a:ext cx="5143500" cy="592935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928670"/>
            <a:ext cx="3143272" cy="4786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Готово!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Вешаем новогоднее украшение «Полумесяц» на елочку и любуемся получившейся красотой.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201211_164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28"/>
            <a:ext cx="5072098" cy="635798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211_16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85728"/>
            <a:ext cx="5143500" cy="62151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211_173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5286412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-1071618"/>
            <a:ext cx="10572824" cy="85011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100" y="500043"/>
            <a:ext cx="7358114" cy="5632311"/>
          </a:xfrm>
          <a:prstGeom prst="rect">
            <a:avLst/>
          </a:prstGeom>
        </p:spPr>
        <p:txBody>
          <a:bodyPr wrap="square" numCol="1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Совсем скоро наступит самый долгожданный и волшебный праздник – Новый год. Это время, когда все окунаются в сказочную атмосферу и ждут чудес. Ёлка – главный новогодний символ, именно она призвана создавать праздничное настроение, наполнять дом волшебством и радостью. Ёлочные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можно сделать из вполне доступных материалов. Я предлагаю сделать игрушку на ёлку из шпагата. Игрушки из шпагата имеют много преимуществ, они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натуральные.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еще они просты в изготовлении. Для своей игрушки я выбрала простую форму полумесяца. В итоге получилась оригинальная  и необычная елочная игрушка, которая навивает приятные воспоминания из детства.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285728"/>
            <a:ext cx="3108357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20201210_1653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3643306" y="2143116"/>
            <a:ext cx="5214975" cy="4357718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928802"/>
            <a:ext cx="3143272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создания игрушки понадобится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шпагат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клей ПВА</a:t>
            </a: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акриловая краска</a:t>
            </a:r>
          </a:p>
          <a:p>
            <a:pP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украшение</a:t>
            </a:r>
          </a:p>
          <a:p>
            <a:pPr>
              <a:buFontTx/>
              <a:buChar char="-"/>
            </a:pPr>
            <a:endParaRPr lang="ru-RU" sz="1800" dirty="0" smtClean="0"/>
          </a:p>
        </p:txBody>
      </p:sp>
      <p:pic>
        <p:nvPicPr>
          <p:cNvPr id="9" name="Рисунок 8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7157" y="285728"/>
            <a:ext cx="792961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65541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4286248" y="2643182"/>
            <a:ext cx="4572032" cy="385765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8596" y="335756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Приступаем к работе.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основы полумесяца берем плотный картон. </a:t>
            </a:r>
          </a:p>
        </p:txBody>
      </p:sp>
      <p:pic>
        <p:nvPicPr>
          <p:cNvPr id="14" name="Рисунок 13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8662" y="285728"/>
            <a:ext cx="742955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1_190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357430"/>
            <a:ext cx="5143500" cy="414340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00098" y="214290"/>
            <a:ext cx="7215239" cy="20002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2571744"/>
            <a:ext cx="2686040" cy="32147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выбранной основе рисуем контур месяца нужного размера.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71028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3571868" y="2643182"/>
            <a:ext cx="5143500" cy="392909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5784" y="0"/>
            <a:ext cx="7286675" cy="25717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357158" y="2714620"/>
            <a:ext cx="3000396" cy="25003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Вырезаем заготовку из плотного картона.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71303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714744" y="2500306"/>
            <a:ext cx="5143500" cy="414340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1469" y="0"/>
            <a:ext cx="7858179" cy="235743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714620"/>
            <a:ext cx="3000396" cy="22860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Делаем петельку для подвешивания.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71948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4071934" y="3000372"/>
            <a:ext cx="4714908" cy="342902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0"/>
            <a:ext cx="7643866" cy="27860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071810"/>
            <a:ext cx="3357586" cy="235745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Промазываем заготовку клеем ПВА, наносим клей с обеих сторон.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10_17362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643306" y="2500306"/>
            <a:ext cx="5214974" cy="407196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00097" y="0"/>
            <a:ext cx="7143801" cy="22859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357430"/>
            <a:ext cx="2928958" cy="42148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Начинаем плотно обматывать шпагатом. Шпагат должен хорошо пропитан клеем и плотно прилегать друг к другу. Так обматываем всю заготовку.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236</Words>
  <Application>Microsoft Office PowerPoint</Application>
  <PresentationFormat>Экран (4:3)</PresentationFormat>
  <Paragraphs>25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«Новогодняя игрушка»</vt:lpstr>
      <vt:lpstr>Слайд 2</vt:lpstr>
      <vt:lpstr>Слайд 3</vt:lpstr>
      <vt:lpstr>Слайд 4</vt:lpstr>
      <vt:lpstr>На выбранной основе рисуем контур месяца нужного размера.</vt:lpstr>
      <vt:lpstr>Вырезаем заготовку из плотного картона.</vt:lpstr>
      <vt:lpstr>Делаем петельку для подвешивания.</vt:lpstr>
      <vt:lpstr>Промазываем заготовку клеем ПВА, наносим клей с обеих сторон.</vt:lpstr>
      <vt:lpstr>Начинаем плотно обматывать шпагатом. Шпагат должен хорошо пропитан клеем и плотно прилегать друг к другу. Так обматываем всю заготовку.</vt:lpstr>
      <vt:lpstr>Дополнительно промазываем полумесяц снаружи клеем и распределяем его по ниткам, чтобы они еще лучше «схватились».</vt:lpstr>
      <vt:lpstr>Акриловой краской золотистого цвета, промазываем отдельные нити. Декорируем полумесяц «звездой» из шпагата.</vt:lpstr>
      <vt:lpstr>Готово! Вешаем новогоднее украшение «Полумесяц» на елочку и любуемся получившейся красотой.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</dc:title>
  <dc:creator>Nikita</dc:creator>
  <cp:lastModifiedBy>Nikita</cp:lastModifiedBy>
  <cp:revision>46</cp:revision>
  <dcterms:created xsi:type="dcterms:W3CDTF">2020-12-10T17:09:17Z</dcterms:created>
  <dcterms:modified xsi:type="dcterms:W3CDTF">2020-12-11T22:28:29Z</dcterms:modified>
</cp:coreProperties>
</file>